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zitiv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06F60216-E156-78BE-782A-71D9A219B5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o-RO"/>
              <a:t>Faceți clic pentru a edita stilul de titlu coordonator</a:t>
            </a:r>
          </a:p>
        </p:txBody>
      </p:sp>
      <p:sp>
        <p:nvSpPr>
          <p:cNvPr id="3" name="Subtitlu 2">
            <a:extLst>
              <a:ext uri="{FF2B5EF4-FFF2-40B4-BE49-F238E27FC236}">
                <a16:creationId xmlns:a16="http://schemas.microsoft.com/office/drawing/2014/main" id="{9E45A297-1876-158D-F32E-AB8743467B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o-RO"/>
              <a:t>Faceți clic pentru a edita stilul de subtitlu coordonator</a:t>
            </a:r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0BAC1AF1-6DB0-B74B-2349-5525291192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E9F18-B1E8-4724-9B88-D54B31D29A20}" type="datetimeFigureOut">
              <a:rPr lang="ro-RO" smtClean="0"/>
              <a:t>17.03.2023</a:t>
            </a:fld>
            <a:endParaRPr lang="ro-RO"/>
          </a:p>
        </p:txBody>
      </p:sp>
      <p:sp>
        <p:nvSpPr>
          <p:cNvPr id="5" name="Substituent subsol 4">
            <a:extLst>
              <a:ext uri="{FF2B5EF4-FFF2-40B4-BE49-F238E27FC236}">
                <a16:creationId xmlns:a16="http://schemas.microsoft.com/office/drawing/2014/main" id="{F8980963-3492-48DC-F0A6-45B913956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>
            <a:extLst>
              <a:ext uri="{FF2B5EF4-FFF2-40B4-BE49-F238E27FC236}">
                <a16:creationId xmlns:a16="http://schemas.microsoft.com/office/drawing/2014/main" id="{6172EAB2-C031-51B5-E799-C24CC8C0C4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5AA0B-0FCD-4D0A-9A67-8E8E587B0586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293030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ext vertical și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E7CC8A33-5819-5914-BFCE-D010B08B2D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</a:p>
        </p:txBody>
      </p:sp>
      <p:sp>
        <p:nvSpPr>
          <p:cNvPr id="3" name="Substituent text vertical 2">
            <a:extLst>
              <a:ext uri="{FF2B5EF4-FFF2-40B4-BE49-F238E27FC236}">
                <a16:creationId xmlns:a16="http://schemas.microsoft.com/office/drawing/2014/main" id="{E8220814-2F5D-8FD2-CD51-39890ED5FEE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FD709319-1DD6-D1C2-3BF8-04F2D91953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E9F18-B1E8-4724-9B88-D54B31D29A20}" type="datetimeFigureOut">
              <a:rPr lang="ro-RO" smtClean="0"/>
              <a:t>17.03.2023</a:t>
            </a:fld>
            <a:endParaRPr lang="ro-RO"/>
          </a:p>
        </p:txBody>
      </p:sp>
      <p:sp>
        <p:nvSpPr>
          <p:cNvPr id="5" name="Substituent subsol 4">
            <a:extLst>
              <a:ext uri="{FF2B5EF4-FFF2-40B4-BE49-F238E27FC236}">
                <a16:creationId xmlns:a16="http://schemas.microsoft.com/office/drawing/2014/main" id="{BC8DB185-1A85-C571-1655-3944DA0DF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>
            <a:extLst>
              <a:ext uri="{FF2B5EF4-FFF2-40B4-BE49-F238E27FC236}">
                <a16:creationId xmlns:a16="http://schemas.microsoft.com/office/drawing/2014/main" id="{1EC458E3-7528-7E8B-015A-5FF91DB465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5AA0B-0FCD-4D0A-9A67-8E8E587B0586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849662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lu vertical și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vertical 1">
            <a:extLst>
              <a:ext uri="{FF2B5EF4-FFF2-40B4-BE49-F238E27FC236}">
                <a16:creationId xmlns:a16="http://schemas.microsoft.com/office/drawing/2014/main" id="{7F42380C-AC59-6D24-1BAD-D6846A18F3B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o-RO"/>
              <a:t>Faceți clic pentru a edita stilul de titlu coordonator</a:t>
            </a:r>
          </a:p>
        </p:txBody>
      </p:sp>
      <p:sp>
        <p:nvSpPr>
          <p:cNvPr id="3" name="Substituent text vertical 2">
            <a:extLst>
              <a:ext uri="{FF2B5EF4-FFF2-40B4-BE49-F238E27FC236}">
                <a16:creationId xmlns:a16="http://schemas.microsoft.com/office/drawing/2014/main" id="{55C08B6D-4924-50B0-F6B2-7F8728AD09B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1C76057A-B3DE-F0F5-001C-83D77EFFC4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E9F18-B1E8-4724-9B88-D54B31D29A20}" type="datetimeFigureOut">
              <a:rPr lang="ro-RO" smtClean="0"/>
              <a:t>17.03.2023</a:t>
            </a:fld>
            <a:endParaRPr lang="ro-RO"/>
          </a:p>
        </p:txBody>
      </p:sp>
      <p:sp>
        <p:nvSpPr>
          <p:cNvPr id="5" name="Substituent subsol 4">
            <a:extLst>
              <a:ext uri="{FF2B5EF4-FFF2-40B4-BE49-F238E27FC236}">
                <a16:creationId xmlns:a16="http://schemas.microsoft.com/office/drawing/2014/main" id="{49253051-6006-4CCE-D63B-E75C03DE85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>
            <a:extLst>
              <a:ext uri="{FF2B5EF4-FFF2-40B4-BE49-F238E27FC236}">
                <a16:creationId xmlns:a16="http://schemas.microsoft.com/office/drawing/2014/main" id="{3ED7E7E9-3E15-45AF-A955-785BE25248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5AA0B-0FCD-4D0A-9A67-8E8E587B0586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110728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u și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641C9EF8-59B5-33A4-776D-C35EFE0610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A27825C8-A945-23CD-F1E7-C5F356E2BB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12FB89BA-FC4A-FDD4-B85D-3C78FE2DB2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E9F18-B1E8-4724-9B88-D54B31D29A20}" type="datetimeFigureOut">
              <a:rPr lang="ro-RO" smtClean="0"/>
              <a:t>17.03.2023</a:t>
            </a:fld>
            <a:endParaRPr lang="ro-RO"/>
          </a:p>
        </p:txBody>
      </p:sp>
      <p:sp>
        <p:nvSpPr>
          <p:cNvPr id="5" name="Substituent subsol 4">
            <a:extLst>
              <a:ext uri="{FF2B5EF4-FFF2-40B4-BE49-F238E27FC236}">
                <a16:creationId xmlns:a16="http://schemas.microsoft.com/office/drawing/2014/main" id="{AC78C8E6-D94B-B972-2F39-E121CE8A6B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>
            <a:extLst>
              <a:ext uri="{FF2B5EF4-FFF2-40B4-BE49-F238E27FC236}">
                <a16:creationId xmlns:a16="http://schemas.microsoft.com/office/drawing/2014/main" id="{A05A5223-D6F7-D364-C2D7-833D4A6835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5AA0B-0FCD-4D0A-9A67-8E8E587B0586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446011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ntet secțiu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8A3FFC4A-8809-0F17-1DBC-C43D026CC8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o-RO"/>
              <a:t>Faceți clic pentru a edita stilul de titlu coordonator</a:t>
            </a:r>
          </a:p>
        </p:txBody>
      </p:sp>
      <p:sp>
        <p:nvSpPr>
          <p:cNvPr id="3" name="Substituent text 2">
            <a:extLst>
              <a:ext uri="{FF2B5EF4-FFF2-40B4-BE49-F238E27FC236}">
                <a16:creationId xmlns:a16="http://schemas.microsoft.com/office/drawing/2014/main" id="{6D064116-3947-4C72-D97C-E50386965E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B81DC264-16A5-4AE6-F1CC-8F1F94C401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E9F18-B1E8-4724-9B88-D54B31D29A20}" type="datetimeFigureOut">
              <a:rPr lang="ro-RO" smtClean="0"/>
              <a:t>17.03.2023</a:t>
            </a:fld>
            <a:endParaRPr lang="ro-RO"/>
          </a:p>
        </p:txBody>
      </p:sp>
      <p:sp>
        <p:nvSpPr>
          <p:cNvPr id="5" name="Substituent subsol 4">
            <a:extLst>
              <a:ext uri="{FF2B5EF4-FFF2-40B4-BE49-F238E27FC236}">
                <a16:creationId xmlns:a16="http://schemas.microsoft.com/office/drawing/2014/main" id="{174BEF1B-1E2F-A51D-865E-8138FD5380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6" name="Substituent număr diapozitiv 5">
            <a:extLst>
              <a:ext uri="{FF2B5EF4-FFF2-40B4-BE49-F238E27FC236}">
                <a16:creationId xmlns:a16="http://schemas.microsoft.com/office/drawing/2014/main" id="{06113C4D-C8B7-DBD9-F5E2-AC067786F9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5AA0B-0FCD-4D0A-9A67-8E8E587B0586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25448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uă tipuri de conțin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90C17D9A-1014-86E8-3037-11FED6F59F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53D13093-2D10-134B-5A80-36FF51B1A08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4" name="Substituent conținut 3">
            <a:extLst>
              <a:ext uri="{FF2B5EF4-FFF2-40B4-BE49-F238E27FC236}">
                <a16:creationId xmlns:a16="http://schemas.microsoft.com/office/drawing/2014/main" id="{88C21878-37E0-9483-FD7D-022D3C800B3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5" name="Substituent dată 4">
            <a:extLst>
              <a:ext uri="{FF2B5EF4-FFF2-40B4-BE49-F238E27FC236}">
                <a16:creationId xmlns:a16="http://schemas.microsoft.com/office/drawing/2014/main" id="{DC1841FB-AF91-E8A4-0A53-811DD9C1F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E9F18-B1E8-4724-9B88-D54B31D29A20}" type="datetimeFigureOut">
              <a:rPr lang="ro-RO" smtClean="0"/>
              <a:t>17.03.2023</a:t>
            </a:fld>
            <a:endParaRPr lang="ro-RO"/>
          </a:p>
        </p:txBody>
      </p:sp>
      <p:sp>
        <p:nvSpPr>
          <p:cNvPr id="6" name="Substituent subsol 5">
            <a:extLst>
              <a:ext uri="{FF2B5EF4-FFF2-40B4-BE49-F238E27FC236}">
                <a16:creationId xmlns:a16="http://schemas.microsoft.com/office/drawing/2014/main" id="{6DAAC495-A824-ED0E-7BCB-1DA3C9E70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>
            <a:extLst>
              <a:ext uri="{FF2B5EF4-FFF2-40B4-BE49-F238E27FC236}">
                <a16:creationId xmlns:a16="http://schemas.microsoft.com/office/drawing/2014/main" id="{C5AB1709-118A-C4AE-A9AE-6795AFE3CB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5AA0B-0FCD-4D0A-9A67-8E8E587B0586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736896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ț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63825ADA-E2B8-2C39-7ED7-786A99B645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o-RO"/>
              <a:t>Faceți clic pentru a edita stilul de titlu coordonator</a:t>
            </a:r>
          </a:p>
        </p:txBody>
      </p:sp>
      <p:sp>
        <p:nvSpPr>
          <p:cNvPr id="3" name="Substituent text 2">
            <a:extLst>
              <a:ext uri="{FF2B5EF4-FFF2-40B4-BE49-F238E27FC236}">
                <a16:creationId xmlns:a16="http://schemas.microsoft.com/office/drawing/2014/main" id="{07D1FA90-7647-D9E4-809F-B326C9C85D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4" name="Substituent conținut 3">
            <a:extLst>
              <a:ext uri="{FF2B5EF4-FFF2-40B4-BE49-F238E27FC236}">
                <a16:creationId xmlns:a16="http://schemas.microsoft.com/office/drawing/2014/main" id="{20417F9D-A6CB-4E97-E8B3-0E7BA1B4E4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5" name="Substituent text 4">
            <a:extLst>
              <a:ext uri="{FF2B5EF4-FFF2-40B4-BE49-F238E27FC236}">
                <a16:creationId xmlns:a16="http://schemas.microsoft.com/office/drawing/2014/main" id="{FC9A36D3-7C55-F425-8E48-CD8A059978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6" name="Substituent conținut 5">
            <a:extLst>
              <a:ext uri="{FF2B5EF4-FFF2-40B4-BE49-F238E27FC236}">
                <a16:creationId xmlns:a16="http://schemas.microsoft.com/office/drawing/2014/main" id="{39E48ECD-894C-FCFD-7D19-73444B4803F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7" name="Substituent dată 6">
            <a:extLst>
              <a:ext uri="{FF2B5EF4-FFF2-40B4-BE49-F238E27FC236}">
                <a16:creationId xmlns:a16="http://schemas.microsoft.com/office/drawing/2014/main" id="{AE5D7E4D-A942-8FC1-18EE-79A394D878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E9F18-B1E8-4724-9B88-D54B31D29A20}" type="datetimeFigureOut">
              <a:rPr lang="ro-RO" smtClean="0"/>
              <a:t>17.03.2023</a:t>
            </a:fld>
            <a:endParaRPr lang="ro-RO"/>
          </a:p>
        </p:txBody>
      </p:sp>
      <p:sp>
        <p:nvSpPr>
          <p:cNvPr id="8" name="Substituent subsol 7">
            <a:extLst>
              <a:ext uri="{FF2B5EF4-FFF2-40B4-BE49-F238E27FC236}">
                <a16:creationId xmlns:a16="http://schemas.microsoft.com/office/drawing/2014/main" id="{CC4386F1-0B83-768E-2E9F-BA25DAEB1C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9" name="Substituent număr diapozitiv 8">
            <a:extLst>
              <a:ext uri="{FF2B5EF4-FFF2-40B4-BE49-F238E27FC236}">
                <a16:creationId xmlns:a16="http://schemas.microsoft.com/office/drawing/2014/main" id="{999B9223-B6EC-1670-04CE-B8AD1F3A2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5AA0B-0FCD-4D0A-9A67-8E8E587B0586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11581894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Doar titl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7FB278C3-07C7-62C0-7EB5-5F4B5FFC4F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/>
              <a:t>Faceți clic pentru a edita stilul de titlu coordonator</a:t>
            </a:r>
          </a:p>
        </p:txBody>
      </p:sp>
      <p:sp>
        <p:nvSpPr>
          <p:cNvPr id="3" name="Substituent dată 2">
            <a:extLst>
              <a:ext uri="{FF2B5EF4-FFF2-40B4-BE49-F238E27FC236}">
                <a16:creationId xmlns:a16="http://schemas.microsoft.com/office/drawing/2014/main" id="{E816936D-3F5C-1015-1299-6963795CCD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E9F18-B1E8-4724-9B88-D54B31D29A20}" type="datetimeFigureOut">
              <a:rPr lang="ro-RO" smtClean="0"/>
              <a:t>17.03.2023</a:t>
            </a:fld>
            <a:endParaRPr lang="ro-RO"/>
          </a:p>
        </p:txBody>
      </p:sp>
      <p:sp>
        <p:nvSpPr>
          <p:cNvPr id="4" name="Substituent subsol 3">
            <a:extLst>
              <a:ext uri="{FF2B5EF4-FFF2-40B4-BE49-F238E27FC236}">
                <a16:creationId xmlns:a16="http://schemas.microsoft.com/office/drawing/2014/main" id="{76F9BBAD-6C25-31C4-1614-348C2AAB1E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5" name="Substituent număr diapozitiv 4">
            <a:extLst>
              <a:ext uri="{FF2B5EF4-FFF2-40B4-BE49-F238E27FC236}">
                <a16:creationId xmlns:a16="http://schemas.microsoft.com/office/drawing/2014/main" id="{90D45C11-049A-224C-4768-0661F2B51B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5AA0B-0FCD-4D0A-9A67-8E8E587B0586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9560637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Necomple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dată 1">
            <a:extLst>
              <a:ext uri="{FF2B5EF4-FFF2-40B4-BE49-F238E27FC236}">
                <a16:creationId xmlns:a16="http://schemas.microsoft.com/office/drawing/2014/main" id="{63B19F53-BBB6-E677-781B-A84161102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E9F18-B1E8-4724-9B88-D54B31D29A20}" type="datetimeFigureOut">
              <a:rPr lang="ro-RO" smtClean="0"/>
              <a:t>17.03.2023</a:t>
            </a:fld>
            <a:endParaRPr lang="ro-RO"/>
          </a:p>
        </p:txBody>
      </p:sp>
      <p:sp>
        <p:nvSpPr>
          <p:cNvPr id="3" name="Substituent subsol 2">
            <a:extLst>
              <a:ext uri="{FF2B5EF4-FFF2-40B4-BE49-F238E27FC236}">
                <a16:creationId xmlns:a16="http://schemas.microsoft.com/office/drawing/2014/main" id="{159DC579-0483-9A85-FBCE-E4480A0DA3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4" name="Substituent număr diapozitiv 3">
            <a:extLst>
              <a:ext uri="{FF2B5EF4-FFF2-40B4-BE49-F238E27FC236}">
                <a16:creationId xmlns:a16="http://schemas.microsoft.com/office/drawing/2014/main" id="{CD723C9D-4C2E-2442-76ED-9B283351B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5AA0B-0FCD-4D0A-9A67-8E8E587B0586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31478289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ținut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B13BE3B4-EE06-A999-0274-388340528F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o-RO"/>
              <a:t>Faceți clic pentru a edita stilul de titlu coordonator</a:t>
            </a:r>
          </a:p>
        </p:txBody>
      </p:sp>
      <p:sp>
        <p:nvSpPr>
          <p:cNvPr id="3" name="Substituent conținut 2">
            <a:extLst>
              <a:ext uri="{FF2B5EF4-FFF2-40B4-BE49-F238E27FC236}">
                <a16:creationId xmlns:a16="http://schemas.microsoft.com/office/drawing/2014/main" id="{2B878A26-075F-EFD2-7E81-AC48F434F0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4" name="Substituent text 3">
            <a:extLst>
              <a:ext uri="{FF2B5EF4-FFF2-40B4-BE49-F238E27FC236}">
                <a16:creationId xmlns:a16="http://schemas.microsoft.com/office/drawing/2014/main" id="{233ECB5A-DC15-D116-F055-2B81368386B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5" name="Substituent dată 4">
            <a:extLst>
              <a:ext uri="{FF2B5EF4-FFF2-40B4-BE49-F238E27FC236}">
                <a16:creationId xmlns:a16="http://schemas.microsoft.com/office/drawing/2014/main" id="{297D4F44-8953-A6EA-6788-A2B1A918E5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E9F18-B1E8-4724-9B88-D54B31D29A20}" type="datetimeFigureOut">
              <a:rPr lang="ro-RO" smtClean="0"/>
              <a:t>17.03.2023</a:t>
            </a:fld>
            <a:endParaRPr lang="ro-RO"/>
          </a:p>
        </p:txBody>
      </p:sp>
      <p:sp>
        <p:nvSpPr>
          <p:cNvPr id="6" name="Substituent subsol 5">
            <a:extLst>
              <a:ext uri="{FF2B5EF4-FFF2-40B4-BE49-F238E27FC236}">
                <a16:creationId xmlns:a16="http://schemas.microsoft.com/office/drawing/2014/main" id="{18548DC0-9F03-2396-89C1-3999B73B2B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>
            <a:extLst>
              <a:ext uri="{FF2B5EF4-FFF2-40B4-BE49-F238E27FC236}">
                <a16:creationId xmlns:a16="http://schemas.microsoft.com/office/drawing/2014/main" id="{E5FA0CB2-F855-AA98-2968-A5E96DD25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5AA0B-0FCD-4D0A-9A67-8E8E587B0586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8616003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ine cu legend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u 1">
            <a:extLst>
              <a:ext uri="{FF2B5EF4-FFF2-40B4-BE49-F238E27FC236}">
                <a16:creationId xmlns:a16="http://schemas.microsoft.com/office/drawing/2014/main" id="{4DFC2FD4-5604-9970-2F0E-D1D5033E28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o-RO"/>
              <a:t>Faceți clic pentru a edita stilul de titlu coordonator</a:t>
            </a:r>
          </a:p>
        </p:txBody>
      </p:sp>
      <p:sp>
        <p:nvSpPr>
          <p:cNvPr id="3" name="Substituent imagine 2">
            <a:extLst>
              <a:ext uri="{FF2B5EF4-FFF2-40B4-BE49-F238E27FC236}">
                <a16:creationId xmlns:a16="http://schemas.microsoft.com/office/drawing/2014/main" id="{EF436F20-52FB-BDC4-1D5A-C335BFC2318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o-RO"/>
          </a:p>
        </p:txBody>
      </p:sp>
      <p:sp>
        <p:nvSpPr>
          <p:cNvPr id="4" name="Substituent text 3">
            <a:extLst>
              <a:ext uri="{FF2B5EF4-FFF2-40B4-BE49-F238E27FC236}">
                <a16:creationId xmlns:a16="http://schemas.microsoft.com/office/drawing/2014/main" id="{38B63BD3-681A-5B9E-8C13-B38AC019EE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o-RO"/>
              <a:t>Faceţi clic pentru a edita Master stiluri text</a:t>
            </a:r>
          </a:p>
        </p:txBody>
      </p:sp>
      <p:sp>
        <p:nvSpPr>
          <p:cNvPr id="5" name="Substituent dată 4">
            <a:extLst>
              <a:ext uri="{FF2B5EF4-FFF2-40B4-BE49-F238E27FC236}">
                <a16:creationId xmlns:a16="http://schemas.microsoft.com/office/drawing/2014/main" id="{7C10B7DE-B8A0-F87D-0FB5-55F62B4454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4E9F18-B1E8-4724-9B88-D54B31D29A20}" type="datetimeFigureOut">
              <a:rPr lang="ro-RO" smtClean="0"/>
              <a:t>17.03.2023</a:t>
            </a:fld>
            <a:endParaRPr lang="ro-RO"/>
          </a:p>
        </p:txBody>
      </p:sp>
      <p:sp>
        <p:nvSpPr>
          <p:cNvPr id="6" name="Substituent subsol 5">
            <a:extLst>
              <a:ext uri="{FF2B5EF4-FFF2-40B4-BE49-F238E27FC236}">
                <a16:creationId xmlns:a16="http://schemas.microsoft.com/office/drawing/2014/main" id="{23589186-9C6C-6BA5-7F55-5BF395CF01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o-RO"/>
          </a:p>
        </p:txBody>
      </p:sp>
      <p:sp>
        <p:nvSpPr>
          <p:cNvPr id="7" name="Substituent număr diapozitiv 6">
            <a:extLst>
              <a:ext uri="{FF2B5EF4-FFF2-40B4-BE49-F238E27FC236}">
                <a16:creationId xmlns:a16="http://schemas.microsoft.com/office/drawing/2014/main" id="{09F1F7AF-5C6B-9F72-5526-C4A07E0520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B5AA0B-0FCD-4D0A-9A67-8E8E587B0586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1889417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stituent titlu 1">
            <a:extLst>
              <a:ext uri="{FF2B5EF4-FFF2-40B4-BE49-F238E27FC236}">
                <a16:creationId xmlns:a16="http://schemas.microsoft.com/office/drawing/2014/main" id="{6B0F9606-DFFC-4ABA-4951-DFA3F410B5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o-RO"/>
              <a:t>Faceți clic pentru a edita stilul de titlu coordonator</a:t>
            </a:r>
          </a:p>
        </p:txBody>
      </p:sp>
      <p:sp>
        <p:nvSpPr>
          <p:cNvPr id="3" name="Substituent text 2">
            <a:extLst>
              <a:ext uri="{FF2B5EF4-FFF2-40B4-BE49-F238E27FC236}">
                <a16:creationId xmlns:a16="http://schemas.microsoft.com/office/drawing/2014/main" id="{2A9DD55A-2DBB-F00B-7FB9-B4EE10FAA2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o-RO"/>
              <a:t>Faceţi clic pentru a edita Master stiluri text</a:t>
            </a:r>
          </a:p>
          <a:p>
            <a:pPr lvl="1"/>
            <a:r>
              <a:rPr lang="ro-RO"/>
              <a:t>al doilea nivel</a:t>
            </a:r>
          </a:p>
          <a:p>
            <a:pPr lvl="2"/>
            <a:r>
              <a:rPr lang="ro-RO"/>
              <a:t>al treilea nivel</a:t>
            </a:r>
          </a:p>
          <a:p>
            <a:pPr lvl="3"/>
            <a:r>
              <a:rPr lang="ro-RO"/>
              <a:t>al patrulea nivel</a:t>
            </a:r>
          </a:p>
          <a:p>
            <a:pPr lvl="4"/>
            <a:r>
              <a:rPr lang="ro-RO"/>
              <a:t>al cincilea nivel</a:t>
            </a:r>
          </a:p>
        </p:txBody>
      </p:sp>
      <p:sp>
        <p:nvSpPr>
          <p:cNvPr id="4" name="Substituent dată 3">
            <a:extLst>
              <a:ext uri="{FF2B5EF4-FFF2-40B4-BE49-F238E27FC236}">
                <a16:creationId xmlns:a16="http://schemas.microsoft.com/office/drawing/2014/main" id="{7CEABC46-B6AB-5229-33D1-FF105F02686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F4E9F18-B1E8-4724-9B88-D54B31D29A20}" type="datetimeFigureOut">
              <a:rPr lang="ro-RO" smtClean="0"/>
              <a:t>17.03.2023</a:t>
            </a:fld>
            <a:endParaRPr lang="ro-RO"/>
          </a:p>
        </p:txBody>
      </p:sp>
      <p:sp>
        <p:nvSpPr>
          <p:cNvPr id="5" name="Substituent subsol 4">
            <a:extLst>
              <a:ext uri="{FF2B5EF4-FFF2-40B4-BE49-F238E27FC236}">
                <a16:creationId xmlns:a16="http://schemas.microsoft.com/office/drawing/2014/main" id="{666F87FF-F995-F2E5-2356-C1A364C5D77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o-RO"/>
          </a:p>
        </p:txBody>
      </p:sp>
      <p:sp>
        <p:nvSpPr>
          <p:cNvPr id="6" name="Substituent număr diapozitiv 5">
            <a:extLst>
              <a:ext uri="{FF2B5EF4-FFF2-40B4-BE49-F238E27FC236}">
                <a16:creationId xmlns:a16="http://schemas.microsoft.com/office/drawing/2014/main" id="{AE1A831A-AE9B-D61F-0347-A542F074164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B5AA0B-0FCD-4D0A-9A67-8E8E587B0586}" type="slidenum">
              <a:rPr lang="ro-RO" smtClean="0"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358268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are 6">
            <a:extLst>
              <a:ext uri="{FF2B5EF4-FFF2-40B4-BE49-F238E27FC236}">
                <a16:creationId xmlns:a16="http://schemas.microsoft.com/office/drawing/2014/main" id="{318CDA4D-28CC-10A0-0F0B-9CE46A52816D}"/>
              </a:ext>
            </a:extLst>
          </p:cNvPr>
          <p:cNvGrpSpPr/>
          <p:nvPr/>
        </p:nvGrpSpPr>
        <p:grpSpPr>
          <a:xfrm>
            <a:off x="2512381" y="2229167"/>
            <a:ext cx="6322520" cy="2399665"/>
            <a:chOff x="2512381" y="2229167"/>
            <a:chExt cx="6322520" cy="2399665"/>
          </a:xfrm>
        </p:grpSpPr>
        <p:pic>
          <p:nvPicPr>
            <p:cNvPr id="5" name="Imagine 4">
              <a:extLst>
                <a:ext uri="{FF2B5EF4-FFF2-40B4-BE49-F238E27FC236}">
                  <a16:creationId xmlns:a16="http://schemas.microsoft.com/office/drawing/2014/main" id="{6A8CE5BF-256A-3BD8-BA21-9E4700B026A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512381" y="2229167"/>
              <a:ext cx="2319361" cy="2399665"/>
            </a:xfrm>
            <a:prstGeom prst="rect">
              <a:avLst/>
            </a:prstGeom>
          </p:spPr>
        </p:pic>
        <p:sp>
          <p:nvSpPr>
            <p:cNvPr id="6" name="CasetăText 5">
              <a:extLst>
                <a:ext uri="{FF2B5EF4-FFF2-40B4-BE49-F238E27FC236}">
                  <a16:creationId xmlns:a16="http://schemas.microsoft.com/office/drawing/2014/main" id="{95BEBFD7-1F09-B35C-9FBA-55519A6EBC30}"/>
                </a:ext>
              </a:extLst>
            </p:cNvPr>
            <p:cNvSpPr txBox="1"/>
            <p:nvPr/>
          </p:nvSpPr>
          <p:spPr>
            <a:xfrm>
              <a:off x="4831742" y="3141345"/>
              <a:ext cx="400315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o-RO" sz="4000" b="1" dirty="0">
                  <a:solidFill>
                    <a:schemeClr val="accent1">
                      <a:lumMod val="75000"/>
                    </a:schemeClr>
                  </a:solidFill>
                </a:rPr>
                <a:t>Program Sănătate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1637179"/>
      </p:ext>
    </p:extLst>
  </p:cSld>
  <p:clrMapOvr>
    <a:masterClrMapping/>
  </p:clrMapOvr>
</p:sld>
</file>

<file path=ppt/theme/theme1.xml><?xml version="1.0" encoding="utf-8"?>
<a:theme xmlns:a="http://schemas.openxmlformats.org/drawingml/2006/main" name="Temă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2</Words>
  <Application>Microsoft Office PowerPoint</Application>
  <PresentationFormat>Ecran lat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Fonturi utilizate</vt:lpstr>
      </vt:variant>
      <vt:variant>
        <vt:i4>3</vt:i4>
      </vt:variant>
      <vt:variant>
        <vt:lpstr>Temă</vt:lpstr>
      </vt:variant>
      <vt:variant>
        <vt:i4>1</vt:i4>
      </vt:variant>
      <vt:variant>
        <vt:lpstr>Titluri diapozitive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Temă Office</vt:lpstr>
      <vt:lpstr>Prezentare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Prezentare PowerPoint</dc:title>
  <dc:creator>Dana Vulpasu</dc:creator>
  <cp:lastModifiedBy>Dana Vulpasu</cp:lastModifiedBy>
  <cp:revision>2</cp:revision>
  <dcterms:created xsi:type="dcterms:W3CDTF">2023-03-17T09:25:24Z</dcterms:created>
  <dcterms:modified xsi:type="dcterms:W3CDTF">2023-03-17T09:33:49Z</dcterms:modified>
</cp:coreProperties>
</file>